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26" r:id="rId3"/>
    <p:sldId id="2814" r:id="rId4"/>
    <p:sldId id="2815" r:id="rId5"/>
    <p:sldId id="2825" r:id="rId6"/>
    <p:sldId id="2827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89"/>
    <p:restoredTop sz="94648"/>
  </p:normalViewPr>
  <p:slideViewPr>
    <p:cSldViewPr snapToGrid="0">
      <p:cViewPr varScale="1">
        <p:scale>
          <a:sx n="112" d="100"/>
          <a:sy n="112" d="100"/>
        </p:scale>
        <p:origin x="8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7F0043-4F1C-4DE2-BC5A-41E41A13654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36ED1626-EE9F-46A0-94BB-9ABBE5ED82D9}">
      <dgm:prSet custT="1"/>
      <dgm:spPr/>
      <dgm:t>
        <a:bodyPr/>
        <a:lstStyle/>
        <a:p>
          <a:r>
            <a:rPr lang="nl-BE" sz="1800" baseline="0" dirty="0" err="1">
              <a:solidFill>
                <a:srgbClr val="CC0B21"/>
              </a:solidFill>
            </a:rPr>
            <a:t>Revalidatie-artsen</a:t>
          </a:r>
          <a:r>
            <a:rPr lang="nl-BE" sz="1800" baseline="0" dirty="0"/>
            <a:t> </a:t>
          </a:r>
        </a:p>
        <a:p>
          <a:r>
            <a:rPr lang="nl-BE" sz="1600" baseline="0" dirty="0"/>
            <a:t>Dr. S. Brouwers </a:t>
          </a:r>
        </a:p>
        <a:p>
          <a:r>
            <a:rPr lang="nl-BE" sz="1600" baseline="0" dirty="0"/>
            <a:t>Dr. S. Cuypers</a:t>
          </a:r>
        </a:p>
      </dgm:t>
    </dgm:pt>
    <dgm:pt modelId="{7A58DCBC-53E5-4A35-8A89-4AA72D933AB6}" type="parTrans" cxnId="{DCE63483-28F6-4250-8D86-DC92DE68472E}">
      <dgm:prSet/>
      <dgm:spPr/>
      <dgm:t>
        <a:bodyPr/>
        <a:lstStyle/>
        <a:p>
          <a:endParaRPr lang="nl-BE"/>
        </a:p>
      </dgm:t>
    </dgm:pt>
    <dgm:pt modelId="{BE9A62F9-E271-4DCD-BB77-12BFE95BA3FC}" type="sibTrans" cxnId="{DCE63483-28F6-4250-8D86-DC92DE68472E}">
      <dgm:prSet/>
      <dgm:spPr/>
      <dgm:t>
        <a:bodyPr/>
        <a:lstStyle/>
        <a:p>
          <a:endParaRPr lang="nl-BE"/>
        </a:p>
      </dgm:t>
    </dgm:pt>
    <dgm:pt modelId="{876C2EB3-84FE-4FBA-AEF0-5B7B41883A4C}">
      <dgm:prSet custT="1"/>
      <dgm:spPr/>
      <dgm:t>
        <a:bodyPr/>
        <a:lstStyle/>
        <a:p>
          <a:r>
            <a:rPr lang="nl-BE" sz="1800" baseline="0" dirty="0">
              <a:solidFill>
                <a:srgbClr val="CC0B21"/>
              </a:solidFill>
            </a:rPr>
            <a:t>Secretariaat</a:t>
          </a:r>
        </a:p>
        <a:p>
          <a:r>
            <a:rPr lang="nl-BE" sz="1600" baseline="0" dirty="0"/>
            <a:t>Cardiologie secretariaat</a:t>
          </a:r>
          <a:endParaRPr lang="nl-BE" sz="1600" dirty="0"/>
        </a:p>
      </dgm:t>
    </dgm:pt>
    <dgm:pt modelId="{50A7C5D0-5E40-4E59-8244-FF516A519766}" type="parTrans" cxnId="{F42810C8-7D02-43F3-A838-04806B03453B}">
      <dgm:prSet/>
      <dgm:spPr/>
      <dgm:t>
        <a:bodyPr/>
        <a:lstStyle/>
        <a:p>
          <a:endParaRPr lang="nl-BE"/>
        </a:p>
      </dgm:t>
    </dgm:pt>
    <dgm:pt modelId="{A22C6C56-176B-4B12-8099-4A9D12135CE4}" type="sibTrans" cxnId="{F42810C8-7D02-43F3-A838-04806B03453B}">
      <dgm:prSet/>
      <dgm:spPr/>
      <dgm:t>
        <a:bodyPr/>
        <a:lstStyle/>
        <a:p>
          <a:endParaRPr lang="nl-BE"/>
        </a:p>
      </dgm:t>
    </dgm:pt>
    <dgm:pt modelId="{319D8D4C-6433-4B51-AA48-234087BA64BE}">
      <dgm:prSet custT="1"/>
      <dgm:spPr/>
      <dgm:t>
        <a:bodyPr/>
        <a:lstStyle/>
        <a:p>
          <a:r>
            <a:rPr lang="nl-BE" sz="1800" baseline="0" dirty="0">
              <a:solidFill>
                <a:srgbClr val="CC0B21"/>
              </a:solidFill>
            </a:rPr>
            <a:t>Psychologe</a:t>
          </a:r>
        </a:p>
        <a:p>
          <a:r>
            <a:rPr lang="nl-BE" sz="1600" baseline="0" dirty="0"/>
            <a:t>Isabel Gomes</a:t>
          </a:r>
          <a:endParaRPr lang="nl-BE" sz="1600" dirty="0"/>
        </a:p>
      </dgm:t>
    </dgm:pt>
    <dgm:pt modelId="{3396C7E1-6598-45D6-AC30-F5531B5A9A07}" type="parTrans" cxnId="{292769A5-EACB-49F2-AF3C-2B8907484AC2}">
      <dgm:prSet/>
      <dgm:spPr/>
      <dgm:t>
        <a:bodyPr/>
        <a:lstStyle/>
        <a:p>
          <a:endParaRPr lang="nl-BE"/>
        </a:p>
      </dgm:t>
    </dgm:pt>
    <dgm:pt modelId="{2A4AD679-3D4E-459D-BBF4-F8C22DE1F409}" type="sibTrans" cxnId="{292769A5-EACB-49F2-AF3C-2B8907484AC2}">
      <dgm:prSet/>
      <dgm:spPr/>
      <dgm:t>
        <a:bodyPr/>
        <a:lstStyle/>
        <a:p>
          <a:endParaRPr lang="nl-BE"/>
        </a:p>
      </dgm:t>
    </dgm:pt>
    <dgm:pt modelId="{689C8739-C72A-4941-924E-4C869DEB6E5E}">
      <dgm:prSet custT="1"/>
      <dgm:spPr/>
      <dgm:t>
        <a:bodyPr/>
        <a:lstStyle/>
        <a:p>
          <a:r>
            <a:rPr lang="nl-BE" sz="1800" baseline="0" dirty="0">
              <a:solidFill>
                <a:srgbClr val="CC0B21"/>
              </a:solidFill>
            </a:rPr>
            <a:t>Sociaal verpleegkundige</a:t>
          </a:r>
        </a:p>
        <a:p>
          <a:r>
            <a:rPr lang="nl-BE" sz="1600" baseline="0" dirty="0"/>
            <a:t>Els Smulders</a:t>
          </a:r>
          <a:endParaRPr lang="nl-BE" sz="1600" dirty="0"/>
        </a:p>
      </dgm:t>
    </dgm:pt>
    <dgm:pt modelId="{E032432B-8617-4790-A657-555912B56B55}" type="parTrans" cxnId="{CE167AAE-8A1D-45D0-B7A0-9B05E1FC755F}">
      <dgm:prSet/>
      <dgm:spPr/>
      <dgm:t>
        <a:bodyPr/>
        <a:lstStyle/>
        <a:p>
          <a:endParaRPr lang="nl-BE"/>
        </a:p>
      </dgm:t>
    </dgm:pt>
    <dgm:pt modelId="{72736427-084E-4862-8AFB-48A90AFC5034}" type="sibTrans" cxnId="{CE167AAE-8A1D-45D0-B7A0-9B05E1FC755F}">
      <dgm:prSet/>
      <dgm:spPr/>
      <dgm:t>
        <a:bodyPr/>
        <a:lstStyle/>
        <a:p>
          <a:endParaRPr lang="nl-BE"/>
        </a:p>
      </dgm:t>
    </dgm:pt>
    <dgm:pt modelId="{6C106003-AD74-4F7E-B15B-FE3D213FAE4B}">
      <dgm:prSet custT="1"/>
      <dgm:spPr/>
      <dgm:t>
        <a:bodyPr/>
        <a:lstStyle/>
        <a:p>
          <a:r>
            <a:rPr lang="nl-BE" sz="1800" baseline="0" dirty="0">
              <a:solidFill>
                <a:srgbClr val="CC0B21"/>
              </a:solidFill>
            </a:rPr>
            <a:t>Diëtiste</a:t>
          </a:r>
        </a:p>
        <a:p>
          <a:r>
            <a:rPr lang="nl-BE" sz="1600" baseline="0" dirty="0"/>
            <a:t> Nele De Bilde</a:t>
          </a:r>
          <a:endParaRPr lang="nl-BE" sz="1600" dirty="0"/>
        </a:p>
      </dgm:t>
    </dgm:pt>
    <dgm:pt modelId="{C4EA3D5C-0543-4871-BBC9-1B299019EBC4}" type="parTrans" cxnId="{3B108D5C-0CD9-4FE3-A5A1-2C547B95107F}">
      <dgm:prSet/>
      <dgm:spPr/>
      <dgm:t>
        <a:bodyPr/>
        <a:lstStyle/>
        <a:p>
          <a:endParaRPr lang="nl-BE"/>
        </a:p>
      </dgm:t>
    </dgm:pt>
    <dgm:pt modelId="{CC6B1B05-631C-4BF7-B7B0-B8525C1A9925}" type="sibTrans" cxnId="{3B108D5C-0CD9-4FE3-A5A1-2C547B95107F}">
      <dgm:prSet/>
      <dgm:spPr/>
      <dgm:t>
        <a:bodyPr/>
        <a:lstStyle/>
        <a:p>
          <a:endParaRPr lang="nl-BE"/>
        </a:p>
      </dgm:t>
    </dgm:pt>
    <dgm:pt modelId="{60A49854-F637-45CF-AB13-65229C290BC4}">
      <dgm:prSet/>
      <dgm:spPr/>
      <dgm:t>
        <a:bodyPr/>
        <a:lstStyle/>
        <a:p>
          <a:r>
            <a:rPr lang="nl-BE" baseline="0" dirty="0">
              <a:solidFill>
                <a:srgbClr val="CC0B21"/>
              </a:solidFill>
            </a:rPr>
            <a:t>Kinesisten</a:t>
          </a:r>
          <a:r>
            <a:rPr lang="nl-BE" baseline="0" dirty="0"/>
            <a:t> </a:t>
          </a:r>
        </a:p>
        <a:p>
          <a:r>
            <a:rPr lang="nl-BE" baseline="0" dirty="0"/>
            <a:t>Fee Waveryns</a:t>
          </a:r>
        </a:p>
        <a:p>
          <a:r>
            <a:rPr lang="nl-BE" baseline="0" dirty="0"/>
            <a:t> Michiel  Servranckx</a:t>
          </a:r>
        </a:p>
        <a:p>
          <a:r>
            <a:rPr lang="nl-BE" baseline="0" dirty="0"/>
            <a:t>Anneleen Van Bulck</a:t>
          </a:r>
          <a:endParaRPr lang="nl-BE" dirty="0"/>
        </a:p>
      </dgm:t>
    </dgm:pt>
    <dgm:pt modelId="{67087D1E-B266-4E7B-9CEC-0D210A6A6E10}" type="parTrans" cxnId="{2736C0B8-C49D-40A5-9B6C-139ABCEB2B4E}">
      <dgm:prSet/>
      <dgm:spPr/>
      <dgm:t>
        <a:bodyPr/>
        <a:lstStyle/>
        <a:p>
          <a:endParaRPr lang="nl-BE"/>
        </a:p>
      </dgm:t>
    </dgm:pt>
    <dgm:pt modelId="{DCD34604-9B8F-4AF7-A647-4207869CE5B5}" type="sibTrans" cxnId="{2736C0B8-C49D-40A5-9B6C-139ABCEB2B4E}">
      <dgm:prSet/>
      <dgm:spPr/>
      <dgm:t>
        <a:bodyPr/>
        <a:lstStyle/>
        <a:p>
          <a:endParaRPr lang="nl-BE"/>
        </a:p>
      </dgm:t>
    </dgm:pt>
    <dgm:pt modelId="{D076E2C6-6C9A-DD4E-8F93-2E0C8280B2B0}">
      <dgm:prSet custT="1"/>
      <dgm:spPr/>
      <dgm:t>
        <a:bodyPr/>
        <a:lstStyle/>
        <a:p>
          <a:r>
            <a:rPr lang="nl-BE" sz="1800" baseline="0" dirty="0">
              <a:solidFill>
                <a:srgbClr val="CC0B21"/>
              </a:solidFill>
            </a:rPr>
            <a:t>Ergotherapeut</a:t>
          </a:r>
        </a:p>
        <a:p>
          <a:r>
            <a:rPr lang="nl-BE" sz="1600" baseline="0" dirty="0"/>
            <a:t>Simon Van Cutsem</a:t>
          </a:r>
        </a:p>
      </dgm:t>
    </dgm:pt>
    <dgm:pt modelId="{53AE0CB7-6C8F-A74D-90ED-AB5A1C1AB133}" type="parTrans" cxnId="{B87796B5-B347-714C-9911-310ECFB4F22D}">
      <dgm:prSet/>
      <dgm:spPr/>
      <dgm:t>
        <a:bodyPr/>
        <a:lstStyle/>
        <a:p>
          <a:endParaRPr lang="en-US"/>
        </a:p>
      </dgm:t>
    </dgm:pt>
    <dgm:pt modelId="{4E36788B-68F5-1346-845B-F2777C86AF4C}" type="sibTrans" cxnId="{B87796B5-B347-714C-9911-310ECFB4F22D}">
      <dgm:prSet/>
      <dgm:spPr/>
      <dgm:t>
        <a:bodyPr/>
        <a:lstStyle/>
        <a:p>
          <a:endParaRPr lang="en-US"/>
        </a:p>
      </dgm:t>
    </dgm:pt>
    <dgm:pt modelId="{801E73F1-0D99-4E05-B0DA-6E1B81D1F8AD}" type="pres">
      <dgm:prSet presAssocID="{3F7F0043-4F1C-4DE2-BC5A-41E41A136545}" presName="compositeShape" presStyleCnt="0">
        <dgm:presLayoutVars>
          <dgm:chMax val="7"/>
          <dgm:dir/>
          <dgm:resizeHandles val="exact"/>
        </dgm:presLayoutVars>
      </dgm:prSet>
      <dgm:spPr/>
    </dgm:pt>
    <dgm:pt modelId="{CDCD3888-432B-43CD-9035-14865BB850FF}" type="pres">
      <dgm:prSet presAssocID="{36ED1626-EE9F-46A0-94BB-9ABBE5ED82D9}" presName="circ1" presStyleLbl="vennNode1" presStyleIdx="0" presStyleCnt="7"/>
      <dgm:spPr>
        <a:solidFill>
          <a:srgbClr val="00B050">
            <a:alpha val="50000"/>
          </a:srgbClr>
        </a:solidFill>
      </dgm:spPr>
    </dgm:pt>
    <dgm:pt modelId="{70117BB7-FEA0-443A-B065-857CA1595431}" type="pres">
      <dgm:prSet presAssocID="{36ED1626-EE9F-46A0-94BB-9ABBE5ED82D9}" presName="circ1Tx" presStyleLbl="revTx" presStyleIdx="0" presStyleCnt="0" custLinFactNeighborX="241" custLinFactNeighborY="16497">
        <dgm:presLayoutVars>
          <dgm:chMax val="0"/>
          <dgm:chPref val="0"/>
          <dgm:bulletEnabled val="1"/>
        </dgm:presLayoutVars>
      </dgm:prSet>
      <dgm:spPr/>
    </dgm:pt>
    <dgm:pt modelId="{94AC3CFE-0D67-41C6-8951-77D11B6F8E6D}" type="pres">
      <dgm:prSet presAssocID="{876C2EB3-84FE-4FBA-AEF0-5B7B41883A4C}" presName="circ2" presStyleLbl="vennNode1" presStyleIdx="1" presStyleCnt="7"/>
      <dgm:spPr>
        <a:solidFill>
          <a:schemeClr val="bg1">
            <a:lumMod val="65000"/>
            <a:alpha val="50000"/>
          </a:schemeClr>
        </a:solidFill>
      </dgm:spPr>
    </dgm:pt>
    <dgm:pt modelId="{9561C662-0807-46D1-8A65-CCB84CD305FE}" type="pres">
      <dgm:prSet presAssocID="{876C2EB3-84FE-4FBA-AEF0-5B7B41883A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9BA4FFC-BC77-4F21-B759-1FECB714317C}" type="pres">
      <dgm:prSet presAssocID="{319D8D4C-6433-4B51-AA48-234087BA64BE}" presName="circ3" presStyleLbl="vennNode1" presStyleIdx="2" presStyleCnt="7"/>
      <dgm:spPr>
        <a:solidFill>
          <a:srgbClr val="0070C0">
            <a:alpha val="50000"/>
          </a:srgbClr>
        </a:solidFill>
      </dgm:spPr>
    </dgm:pt>
    <dgm:pt modelId="{D4A8665A-243A-420B-A869-218246682653}" type="pres">
      <dgm:prSet presAssocID="{319D8D4C-6433-4B51-AA48-234087BA64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A7C03306-F2F4-47E4-A2DF-E1B59F64B2ED}" type="pres">
      <dgm:prSet presAssocID="{689C8739-C72A-4941-924E-4C869DEB6E5E}" presName="circ4" presStyleLbl="vennNode1" presStyleIdx="3" presStyleCnt="7"/>
      <dgm:spPr>
        <a:solidFill>
          <a:schemeClr val="accent6">
            <a:alpha val="50000"/>
          </a:schemeClr>
        </a:solidFill>
      </dgm:spPr>
    </dgm:pt>
    <dgm:pt modelId="{F33930BC-3CA7-46CB-B7FD-D124CB3B2661}" type="pres">
      <dgm:prSet presAssocID="{689C8739-C72A-4941-924E-4C869DEB6E5E}" presName="circ4Tx" presStyleLbl="revTx" presStyleIdx="0" presStyleCnt="0" custLinFactNeighborX="5847" custLinFactNeighborY="-28980">
        <dgm:presLayoutVars>
          <dgm:chMax val="0"/>
          <dgm:chPref val="0"/>
          <dgm:bulletEnabled val="1"/>
        </dgm:presLayoutVars>
      </dgm:prSet>
      <dgm:spPr/>
    </dgm:pt>
    <dgm:pt modelId="{5369D13D-7897-4965-AEA1-505E0273FDE1}" type="pres">
      <dgm:prSet presAssocID="{6C106003-AD74-4F7E-B15B-FE3D213FAE4B}" presName="circ5" presStyleLbl="vennNode1" presStyleIdx="4" presStyleCnt="7"/>
      <dgm:spPr>
        <a:solidFill>
          <a:schemeClr val="accent2">
            <a:lumMod val="60000"/>
            <a:lumOff val="40000"/>
            <a:alpha val="50000"/>
          </a:schemeClr>
        </a:solidFill>
      </dgm:spPr>
    </dgm:pt>
    <dgm:pt modelId="{C87A8D6A-BB4F-4823-89F4-D3D41AF49E6A}" type="pres">
      <dgm:prSet presAssocID="{6C106003-AD74-4F7E-B15B-FE3D213FAE4B}" presName="circ5Tx" presStyleLbl="revTx" presStyleIdx="0" presStyleCnt="0" custLinFactNeighborX="10684" custLinFactNeighborY="-21704">
        <dgm:presLayoutVars>
          <dgm:chMax val="0"/>
          <dgm:chPref val="0"/>
          <dgm:bulletEnabled val="1"/>
        </dgm:presLayoutVars>
      </dgm:prSet>
      <dgm:spPr/>
    </dgm:pt>
    <dgm:pt modelId="{98BD5581-D2C2-4702-BE37-80764CEC80E4}" type="pres">
      <dgm:prSet presAssocID="{60A49854-F637-45CF-AB13-65229C290BC4}" presName="circ6" presStyleLbl="vennNode1" presStyleIdx="5" presStyleCnt="7"/>
      <dgm:spPr>
        <a:solidFill>
          <a:schemeClr val="bg1">
            <a:lumMod val="65000"/>
            <a:alpha val="50000"/>
          </a:schemeClr>
        </a:solidFill>
      </dgm:spPr>
    </dgm:pt>
    <dgm:pt modelId="{13CA821C-E932-409D-8CB4-8404D36D32C6}" type="pres">
      <dgm:prSet presAssocID="{60A49854-F637-45CF-AB13-65229C290BC4}" presName="circ6Tx" presStyleLbl="revTx" presStyleIdx="0" presStyleCnt="0" custScaleX="98959" custScaleY="89586" custLinFactNeighborX="8037" custLinFactNeighborY="-98330">
        <dgm:presLayoutVars>
          <dgm:chMax val="0"/>
          <dgm:chPref val="0"/>
          <dgm:bulletEnabled val="1"/>
        </dgm:presLayoutVars>
      </dgm:prSet>
      <dgm:spPr/>
    </dgm:pt>
    <dgm:pt modelId="{9B007BC4-F082-2545-AB90-87E53A142558}" type="pres">
      <dgm:prSet presAssocID="{D076E2C6-6C9A-DD4E-8F93-2E0C8280B2B0}" presName="circ7" presStyleLbl="vennNode1" presStyleIdx="6" presStyleCnt="7"/>
      <dgm:spPr/>
    </dgm:pt>
    <dgm:pt modelId="{E9201E2C-66CB-F546-A1EF-D97CE217EEFB}" type="pres">
      <dgm:prSet presAssocID="{D076E2C6-6C9A-DD4E-8F93-2E0C8280B2B0}" presName="circ7Tx" presStyleLbl="revTx" presStyleIdx="0" presStyleCnt="0" custLinFactY="50948" custLinFactNeighborX="-12127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C2D0E703-78FC-4E50-A32A-02578562C299}" type="presOf" srcId="{6C106003-AD74-4F7E-B15B-FE3D213FAE4B}" destId="{C87A8D6A-BB4F-4823-89F4-D3D41AF49E6A}" srcOrd="0" destOrd="0" presId="urn:microsoft.com/office/officeart/2005/8/layout/venn1"/>
    <dgm:cxn modelId="{FDB8540A-F630-4C1F-9029-1F62FDA976E0}" type="presOf" srcId="{36ED1626-EE9F-46A0-94BB-9ABBE5ED82D9}" destId="{70117BB7-FEA0-443A-B065-857CA1595431}" srcOrd="0" destOrd="0" presId="urn:microsoft.com/office/officeart/2005/8/layout/venn1"/>
    <dgm:cxn modelId="{E843C811-731F-4E9F-9C00-D543F29E26DA}" type="presOf" srcId="{319D8D4C-6433-4B51-AA48-234087BA64BE}" destId="{D4A8665A-243A-420B-A869-218246682653}" srcOrd="0" destOrd="0" presId="urn:microsoft.com/office/officeart/2005/8/layout/venn1"/>
    <dgm:cxn modelId="{23F7222D-9136-4DD7-9BBA-0A97AC2D9A90}" type="presOf" srcId="{876C2EB3-84FE-4FBA-AEF0-5B7B41883A4C}" destId="{9561C662-0807-46D1-8A65-CCB84CD305FE}" srcOrd="0" destOrd="0" presId="urn:microsoft.com/office/officeart/2005/8/layout/venn1"/>
    <dgm:cxn modelId="{270F0D45-92EC-4AE7-9E69-D7BE2606A052}" type="presOf" srcId="{3F7F0043-4F1C-4DE2-BC5A-41E41A136545}" destId="{801E73F1-0D99-4E05-B0DA-6E1B81D1F8AD}" srcOrd="0" destOrd="0" presId="urn:microsoft.com/office/officeart/2005/8/layout/venn1"/>
    <dgm:cxn modelId="{358F4F56-D5EA-B649-82AA-88369F19C2D5}" type="presOf" srcId="{D076E2C6-6C9A-DD4E-8F93-2E0C8280B2B0}" destId="{E9201E2C-66CB-F546-A1EF-D97CE217EEFB}" srcOrd="0" destOrd="0" presId="urn:microsoft.com/office/officeart/2005/8/layout/venn1"/>
    <dgm:cxn modelId="{3B108D5C-0CD9-4FE3-A5A1-2C547B95107F}" srcId="{3F7F0043-4F1C-4DE2-BC5A-41E41A136545}" destId="{6C106003-AD74-4F7E-B15B-FE3D213FAE4B}" srcOrd="4" destOrd="0" parTransId="{C4EA3D5C-0543-4871-BBC9-1B299019EBC4}" sibTransId="{CC6B1B05-631C-4BF7-B7B0-B8525C1A9925}"/>
    <dgm:cxn modelId="{DCE63483-28F6-4250-8D86-DC92DE68472E}" srcId="{3F7F0043-4F1C-4DE2-BC5A-41E41A136545}" destId="{36ED1626-EE9F-46A0-94BB-9ABBE5ED82D9}" srcOrd="0" destOrd="0" parTransId="{7A58DCBC-53E5-4A35-8A89-4AA72D933AB6}" sibTransId="{BE9A62F9-E271-4DCD-BB77-12BFE95BA3FC}"/>
    <dgm:cxn modelId="{292769A5-EACB-49F2-AF3C-2B8907484AC2}" srcId="{3F7F0043-4F1C-4DE2-BC5A-41E41A136545}" destId="{319D8D4C-6433-4B51-AA48-234087BA64BE}" srcOrd="2" destOrd="0" parTransId="{3396C7E1-6598-45D6-AC30-F5531B5A9A07}" sibTransId="{2A4AD679-3D4E-459D-BBF4-F8C22DE1F409}"/>
    <dgm:cxn modelId="{CE167AAE-8A1D-45D0-B7A0-9B05E1FC755F}" srcId="{3F7F0043-4F1C-4DE2-BC5A-41E41A136545}" destId="{689C8739-C72A-4941-924E-4C869DEB6E5E}" srcOrd="3" destOrd="0" parTransId="{E032432B-8617-4790-A657-555912B56B55}" sibTransId="{72736427-084E-4862-8AFB-48A90AFC5034}"/>
    <dgm:cxn modelId="{B87796B5-B347-714C-9911-310ECFB4F22D}" srcId="{3F7F0043-4F1C-4DE2-BC5A-41E41A136545}" destId="{D076E2C6-6C9A-DD4E-8F93-2E0C8280B2B0}" srcOrd="6" destOrd="0" parTransId="{53AE0CB7-6C8F-A74D-90ED-AB5A1C1AB133}" sibTransId="{4E36788B-68F5-1346-845B-F2777C86AF4C}"/>
    <dgm:cxn modelId="{2736C0B8-C49D-40A5-9B6C-139ABCEB2B4E}" srcId="{3F7F0043-4F1C-4DE2-BC5A-41E41A136545}" destId="{60A49854-F637-45CF-AB13-65229C290BC4}" srcOrd="5" destOrd="0" parTransId="{67087D1E-B266-4E7B-9CEC-0D210A6A6E10}" sibTransId="{DCD34604-9B8F-4AF7-A647-4207869CE5B5}"/>
    <dgm:cxn modelId="{F42810C8-7D02-43F3-A838-04806B03453B}" srcId="{3F7F0043-4F1C-4DE2-BC5A-41E41A136545}" destId="{876C2EB3-84FE-4FBA-AEF0-5B7B41883A4C}" srcOrd="1" destOrd="0" parTransId="{50A7C5D0-5E40-4E59-8244-FF516A519766}" sibTransId="{A22C6C56-176B-4B12-8099-4A9D12135CE4}"/>
    <dgm:cxn modelId="{73C9FDE1-6035-4DDD-886B-528DD73F7175}" type="presOf" srcId="{60A49854-F637-45CF-AB13-65229C290BC4}" destId="{13CA821C-E932-409D-8CB4-8404D36D32C6}" srcOrd="0" destOrd="0" presId="urn:microsoft.com/office/officeart/2005/8/layout/venn1"/>
    <dgm:cxn modelId="{5596E4F5-3A0C-4699-91AF-14946BD2500E}" type="presOf" srcId="{689C8739-C72A-4941-924E-4C869DEB6E5E}" destId="{F33930BC-3CA7-46CB-B7FD-D124CB3B2661}" srcOrd="0" destOrd="0" presId="urn:microsoft.com/office/officeart/2005/8/layout/venn1"/>
    <dgm:cxn modelId="{9D9C452E-DCD4-459F-A4B8-29406532C72E}" type="presParOf" srcId="{801E73F1-0D99-4E05-B0DA-6E1B81D1F8AD}" destId="{CDCD3888-432B-43CD-9035-14865BB850FF}" srcOrd="0" destOrd="0" presId="urn:microsoft.com/office/officeart/2005/8/layout/venn1"/>
    <dgm:cxn modelId="{C5AAC03D-3251-4CF9-9B66-52FD40F9642C}" type="presParOf" srcId="{801E73F1-0D99-4E05-B0DA-6E1B81D1F8AD}" destId="{70117BB7-FEA0-443A-B065-857CA1595431}" srcOrd="1" destOrd="0" presId="urn:microsoft.com/office/officeart/2005/8/layout/venn1"/>
    <dgm:cxn modelId="{7EA62AB7-C064-477C-926D-326FA04B0C48}" type="presParOf" srcId="{801E73F1-0D99-4E05-B0DA-6E1B81D1F8AD}" destId="{94AC3CFE-0D67-41C6-8951-77D11B6F8E6D}" srcOrd="2" destOrd="0" presId="urn:microsoft.com/office/officeart/2005/8/layout/venn1"/>
    <dgm:cxn modelId="{F6EE20B8-97BB-434C-B877-EF33122EAB57}" type="presParOf" srcId="{801E73F1-0D99-4E05-B0DA-6E1B81D1F8AD}" destId="{9561C662-0807-46D1-8A65-CCB84CD305FE}" srcOrd="3" destOrd="0" presId="urn:microsoft.com/office/officeart/2005/8/layout/venn1"/>
    <dgm:cxn modelId="{A4CBDEF7-D877-4267-B5D7-18CB4EDA8224}" type="presParOf" srcId="{801E73F1-0D99-4E05-B0DA-6E1B81D1F8AD}" destId="{29BA4FFC-BC77-4F21-B759-1FECB714317C}" srcOrd="4" destOrd="0" presId="urn:microsoft.com/office/officeart/2005/8/layout/venn1"/>
    <dgm:cxn modelId="{A8C768E9-489F-4374-9272-D674D3703425}" type="presParOf" srcId="{801E73F1-0D99-4E05-B0DA-6E1B81D1F8AD}" destId="{D4A8665A-243A-420B-A869-218246682653}" srcOrd="5" destOrd="0" presId="urn:microsoft.com/office/officeart/2005/8/layout/venn1"/>
    <dgm:cxn modelId="{B4E20DDA-99C4-4A6A-805F-DD9CA01C666C}" type="presParOf" srcId="{801E73F1-0D99-4E05-B0DA-6E1B81D1F8AD}" destId="{A7C03306-F2F4-47E4-A2DF-E1B59F64B2ED}" srcOrd="6" destOrd="0" presId="urn:microsoft.com/office/officeart/2005/8/layout/venn1"/>
    <dgm:cxn modelId="{94F943D2-B908-49FD-87FF-3495EB8BCF49}" type="presParOf" srcId="{801E73F1-0D99-4E05-B0DA-6E1B81D1F8AD}" destId="{F33930BC-3CA7-46CB-B7FD-D124CB3B2661}" srcOrd="7" destOrd="0" presId="urn:microsoft.com/office/officeart/2005/8/layout/venn1"/>
    <dgm:cxn modelId="{FC4D28C8-CF31-4E3E-958F-12E5063341DA}" type="presParOf" srcId="{801E73F1-0D99-4E05-B0DA-6E1B81D1F8AD}" destId="{5369D13D-7897-4965-AEA1-505E0273FDE1}" srcOrd="8" destOrd="0" presId="urn:microsoft.com/office/officeart/2005/8/layout/venn1"/>
    <dgm:cxn modelId="{3E798168-4251-43B6-9ED0-00E5E2843E93}" type="presParOf" srcId="{801E73F1-0D99-4E05-B0DA-6E1B81D1F8AD}" destId="{C87A8D6A-BB4F-4823-89F4-D3D41AF49E6A}" srcOrd="9" destOrd="0" presId="urn:microsoft.com/office/officeart/2005/8/layout/venn1"/>
    <dgm:cxn modelId="{2448E673-4F13-4403-9460-51377C4C4A62}" type="presParOf" srcId="{801E73F1-0D99-4E05-B0DA-6E1B81D1F8AD}" destId="{98BD5581-D2C2-4702-BE37-80764CEC80E4}" srcOrd="10" destOrd="0" presId="urn:microsoft.com/office/officeart/2005/8/layout/venn1"/>
    <dgm:cxn modelId="{F2B3849A-388C-4AEB-9B0E-03383DF867BB}" type="presParOf" srcId="{801E73F1-0D99-4E05-B0DA-6E1B81D1F8AD}" destId="{13CA821C-E932-409D-8CB4-8404D36D32C6}" srcOrd="11" destOrd="0" presId="urn:microsoft.com/office/officeart/2005/8/layout/venn1"/>
    <dgm:cxn modelId="{AF61B8F7-0E62-E143-A268-794C23225470}" type="presParOf" srcId="{801E73F1-0D99-4E05-B0DA-6E1B81D1F8AD}" destId="{9B007BC4-F082-2545-AB90-87E53A142558}" srcOrd="12" destOrd="0" presId="urn:microsoft.com/office/officeart/2005/8/layout/venn1"/>
    <dgm:cxn modelId="{BA912672-0681-5E4F-AB09-97F7025E9DCF}" type="presParOf" srcId="{801E73F1-0D99-4E05-B0DA-6E1B81D1F8AD}" destId="{E9201E2C-66CB-F546-A1EF-D97CE217EEF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D3888-432B-43CD-9035-14865BB850FF}">
      <dsp:nvSpPr>
        <dsp:cNvPr id="0" name=""/>
        <dsp:cNvSpPr/>
      </dsp:nvSpPr>
      <dsp:spPr>
        <a:xfrm>
          <a:off x="3640234" y="1686743"/>
          <a:ext cx="2160834" cy="2161099"/>
        </a:xfrm>
        <a:prstGeom prst="ellipse">
          <a:avLst/>
        </a:prstGeom>
        <a:solidFill>
          <a:srgbClr val="00B05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0117BB7-FEA0-443A-B065-857CA1595431}">
      <dsp:nvSpPr>
        <dsp:cNvPr id="0" name=""/>
        <dsp:cNvSpPr/>
      </dsp:nvSpPr>
      <dsp:spPr>
        <a:xfrm>
          <a:off x="3488640" y="218587"/>
          <a:ext cx="2475955" cy="132501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baseline="0" dirty="0" err="1">
              <a:solidFill>
                <a:srgbClr val="CC0B21"/>
              </a:solidFill>
            </a:rPr>
            <a:t>Revalidatie-artsen</a:t>
          </a:r>
          <a:r>
            <a:rPr lang="nl-BE" sz="1800" kern="1200" baseline="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baseline="0" dirty="0"/>
            <a:t>Dr. S. Brouwers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baseline="0" dirty="0"/>
            <a:t>Dr. S. Cuypers</a:t>
          </a:r>
        </a:p>
      </dsp:txBody>
      <dsp:txXfrm>
        <a:off x="3488640" y="218587"/>
        <a:ext cx="2475955" cy="1325014"/>
      </dsp:txXfrm>
    </dsp:sp>
    <dsp:sp modelId="{94AC3CFE-0D67-41C6-8951-77D11B6F8E6D}">
      <dsp:nvSpPr>
        <dsp:cNvPr id="0" name=""/>
        <dsp:cNvSpPr/>
      </dsp:nvSpPr>
      <dsp:spPr>
        <a:xfrm>
          <a:off x="4274079" y="1991497"/>
          <a:ext cx="2160834" cy="216109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561C662-0807-46D1-8A65-CCB84CD305FE}">
      <dsp:nvSpPr>
        <dsp:cNvPr id="0" name=""/>
        <dsp:cNvSpPr/>
      </dsp:nvSpPr>
      <dsp:spPr>
        <a:xfrm>
          <a:off x="6701416" y="1258764"/>
          <a:ext cx="2340903" cy="14575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baseline="0" dirty="0">
              <a:solidFill>
                <a:srgbClr val="CC0B21"/>
              </a:solidFill>
            </a:rPr>
            <a:t>Secretariaat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baseline="0" dirty="0"/>
            <a:t>Cardiologie secretariaat</a:t>
          </a:r>
          <a:endParaRPr lang="nl-BE" sz="1600" kern="1200" dirty="0"/>
        </a:p>
      </dsp:txBody>
      <dsp:txXfrm>
        <a:off x="6701416" y="1258764"/>
        <a:ext cx="2340903" cy="1457516"/>
      </dsp:txXfrm>
    </dsp:sp>
    <dsp:sp modelId="{29BA4FFC-BC77-4F21-B759-1FECB714317C}">
      <dsp:nvSpPr>
        <dsp:cNvPr id="0" name=""/>
        <dsp:cNvSpPr/>
      </dsp:nvSpPr>
      <dsp:spPr>
        <a:xfrm>
          <a:off x="4429839" y="2677192"/>
          <a:ext cx="2160834" cy="2161099"/>
        </a:xfrm>
        <a:prstGeom prst="ellipse">
          <a:avLst/>
        </a:prstGeom>
        <a:solidFill>
          <a:srgbClr val="0070C0">
            <a:alpha val="50000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A8665A-243A-420B-A869-218246682653}">
      <dsp:nvSpPr>
        <dsp:cNvPr id="0" name=""/>
        <dsp:cNvSpPr/>
      </dsp:nvSpPr>
      <dsp:spPr>
        <a:xfrm>
          <a:off x="6926502" y="3113784"/>
          <a:ext cx="2295886" cy="15568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baseline="0" dirty="0">
              <a:solidFill>
                <a:srgbClr val="CC0B21"/>
              </a:solidFill>
            </a:rPr>
            <a:t>Psychologe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baseline="0" dirty="0"/>
            <a:t>Isabel Gomes</a:t>
          </a:r>
          <a:endParaRPr lang="nl-BE" sz="1600" kern="1200" dirty="0"/>
        </a:p>
      </dsp:txBody>
      <dsp:txXfrm>
        <a:off x="6926502" y="3113784"/>
        <a:ext cx="2295886" cy="1556892"/>
      </dsp:txXfrm>
    </dsp:sp>
    <dsp:sp modelId="{A7C03306-F2F4-47E4-A2DF-E1B59F64B2ED}">
      <dsp:nvSpPr>
        <dsp:cNvPr id="0" name=""/>
        <dsp:cNvSpPr/>
      </dsp:nvSpPr>
      <dsp:spPr>
        <a:xfrm>
          <a:off x="3991369" y="3227073"/>
          <a:ext cx="2160834" cy="2161099"/>
        </a:xfrm>
        <a:prstGeom prst="ellipse">
          <a:avLst/>
        </a:prstGeom>
        <a:solidFill>
          <a:schemeClr val="accent6"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33930BC-3CA7-46CB-B7FD-D124CB3B2661}">
      <dsp:nvSpPr>
        <dsp:cNvPr id="0" name=""/>
        <dsp:cNvSpPr/>
      </dsp:nvSpPr>
      <dsp:spPr>
        <a:xfrm>
          <a:off x="6080889" y="4787894"/>
          <a:ext cx="2475955" cy="14243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baseline="0" dirty="0">
              <a:solidFill>
                <a:srgbClr val="CC0B21"/>
              </a:solidFill>
            </a:rPr>
            <a:t>Sociaal verpleegkundige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baseline="0" dirty="0"/>
            <a:t>Els Smulders</a:t>
          </a:r>
          <a:endParaRPr lang="nl-BE" sz="1600" kern="1200" dirty="0"/>
        </a:p>
      </dsp:txBody>
      <dsp:txXfrm>
        <a:off x="6080889" y="4787894"/>
        <a:ext cx="2475955" cy="1424390"/>
      </dsp:txXfrm>
    </dsp:sp>
    <dsp:sp modelId="{5369D13D-7897-4965-AEA1-505E0273FDE1}">
      <dsp:nvSpPr>
        <dsp:cNvPr id="0" name=""/>
        <dsp:cNvSpPr/>
      </dsp:nvSpPr>
      <dsp:spPr>
        <a:xfrm>
          <a:off x="3289098" y="3227073"/>
          <a:ext cx="2160834" cy="2161099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87A8D6A-BB4F-4823-89F4-D3D41AF49E6A}">
      <dsp:nvSpPr>
        <dsp:cNvPr id="0" name=""/>
        <dsp:cNvSpPr/>
      </dsp:nvSpPr>
      <dsp:spPr>
        <a:xfrm>
          <a:off x="1293757" y="4891533"/>
          <a:ext cx="2475955" cy="142439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baseline="0" dirty="0">
              <a:solidFill>
                <a:srgbClr val="CC0B21"/>
              </a:solidFill>
            </a:rPr>
            <a:t>Diëtiste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baseline="0" dirty="0"/>
            <a:t> Nele De Bilde</a:t>
          </a:r>
          <a:endParaRPr lang="nl-BE" sz="1600" kern="1200" dirty="0"/>
        </a:p>
      </dsp:txBody>
      <dsp:txXfrm>
        <a:off x="1293757" y="4891533"/>
        <a:ext cx="2475955" cy="1424390"/>
      </dsp:txXfrm>
    </dsp:sp>
    <dsp:sp modelId="{98BD5581-D2C2-4702-BE37-80764CEC80E4}">
      <dsp:nvSpPr>
        <dsp:cNvPr id="0" name=""/>
        <dsp:cNvSpPr/>
      </dsp:nvSpPr>
      <dsp:spPr>
        <a:xfrm>
          <a:off x="2850629" y="2677192"/>
          <a:ext cx="2160834" cy="2161099"/>
        </a:xfrm>
        <a:prstGeom prst="ellipse">
          <a:avLst/>
        </a:prstGeom>
        <a:solidFill>
          <a:schemeClr val="bg1">
            <a:lumMod val="65000"/>
            <a:alpha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3CA821C-E932-409D-8CB4-8404D36D32C6}">
      <dsp:nvSpPr>
        <dsp:cNvPr id="0" name=""/>
        <dsp:cNvSpPr/>
      </dsp:nvSpPr>
      <dsp:spPr>
        <a:xfrm>
          <a:off x="415384" y="1663959"/>
          <a:ext cx="2271986" cy="139475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baseline="0" dirty="0">
              <a:solidFill>
                <a:srgbClr val="CC0B21"/>
              </a:solidFill>
            </a:rPr>
            <a:t>Kinesisten</a:t>
          </a:r>
          <a:r>
            <a:rPr lang="nl-BE" sz="1900" kern="1200" baseline="0" dirty="0"/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baseline="0" dirty="0"/>
            <a:t>Fee Waveryns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baseline="0" dirty="0"/>
            <a:t> Michiel  Servranckx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baseline="0" dirty="0"/>
            <a:t>Anneleen Van Bulck</a:t>
          </a:r>
          <a:endParaRPr lang="nl-BE" sz="1900" kern="1200" dirty="0"/>
        </a:p>
      </dsp:txBody>
      <dsp:txXfrm>
        <a:off x="415384" y="1663959"/>
        <a:ext cx="2271986" cy="1394757"/>
      </dsp:txXfrm>
    </dsp:sp>
    <dsp:sp modelId="{9B007BC4-F082-2545-AB90-87E53A142558}">
      <dsp:nvSpPr>
        <dsp:cNvPr id="0" name=""/>
        <dsp:cNvSpPr/>
      </dsp:nvSpPr>
      <dsp:spPr>
        <a:xfrm>
          <a:off x="3006389" y="1991497"/>
          <a:ext cx="2160834" cy="216109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9201E2C-66CB-F546-A1EF-D97CE217EEFB}">
      <dsp:nvSpPr>
        <dsp:cNvPr id="0" name=""/>
        <dsp:cNvSpPr/>
      </dsp:nvSpPr>
      <dsp:spPr>
        <a:xfrm>
          <a:off x="115101" y="3458855"/>
          <a:ext cx="2340903" cy="145751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baseline="0" dirty="0">
              <a:solidFill>
                <a:srgbClr val="CC0B21"/>
              </a:solidFill>
            </a:rPr>
            <a:t>Ergotherapeut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600" kern="1200" baseline="0" dirty="0"/>
            <a:t>Simon Van Cutsem</a:t>
          </a:r>
        </a:p>
      </dsp:txBody>
      <dsp:txXfrm>
        <a:off x="115101" y="3458855"/>
        <a:ext cx="2340903" cy="1457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8AB62-0A01-FA4E-9F59-A72E5D7685AF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55BC4-6F22-B14B-B38F-B3F8B1EB103B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4983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6F157-36D5-18E8-6E7A-08CB8C9CA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B2667-D248-771E-7380-0C76A396B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3058-91AE-2A6F-223B-C42B87E77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91C3A-B422-0F99-7723-325C175F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BF179-452F-C9CA-AFA2-3219F4BB6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1541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7F795-8E18-38BB-52DF-7B1AEA0D6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2AFCE-40B9-200B-EEAE-DBD57A642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0AD5B-0931-67E5-0B9F-4D99B7BA1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07EF0-0EB2-1DD8-DFBB-225F775A0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3662B-316E-D8F9-97A0-C719E7D6E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6799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31CF0-573E-374A-C1F2-4B9A738203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0C7191-FA51-42D7-EC71-2B4586FE27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42F08-1997-3BCA-B908-C0A90744A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1DF20-4C13-63CB-A6A9-3CBD879D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7B26D-1FE7-95D7-7EF1-2C191113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96207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4934" y="279249"/>
            <a:ext cx="10858895" cy="764982"/>
          </a:xfrm>
          <a:prstGeom prst="rect">
            <a:avLst/>
          </a:prstGeom>
        </p:spPr>
        <p:txBody>
          <a:bodyPr anchor="ctr"/>
          <a:lstStyle>
            <a:lvl1pPr algn="l">
              <a:defRPr sz="2800">
                <a:solidFill>
                  <a:srgbClr val="C10C20"/>
                </a:solidFill>
                <a:latin typeface="+mj-lt"/>
                <a:cs typeface="Helvetica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64933" y="1263317"/>
            <a:ext cx="10861859" cy="4550453"/>
          </a:xfrm>
          <a:prstGeom prst="rect">
            <a:avLst/>
          </a:prstGeom>
        </p:spPr>
        <p:txBody>
          <a:bodyPr vert="horz"/>
          <a:lstStyle>
            <a:lvl1pPr marL="285750" indent="-285750">
              <a:lnSpc>
                <a:spcPct val="110000"/>
              </a:lnSpc>
              <a:spcBef>
                <a:spcPts val="360"/>
              </a:spcBef>
              <a:spcAft>
                <a:spcPts val="600"/>
              </a:spcAft>
              <a:buFont typeface="Wingdings" pitchFamily="2" charset="2"/>
              <a:buChar char="§"/>
              <a:defRPr sz="2000">
                <a:latin typeface="+mj-lt"/>
                <a:cs typeface="Helvetica"/>
              </a:defRPr>
            </a:lvl1pPr>
            <a:lvl2pPr marL="742950" indent="-285750">
              <a:lnSpc>
                <a:spcPct val="110000"/>
              </a:lnSpc>
              <a:spcBef>
                <a:spcPts val="360"/>
              </a:spcBef>
              <a:spcAft>
                <a:spcPts val="600"/>
              </a:spcAft>
              <a:buFont typeface="Wingdings" pitchFamily="2" charset="2"/>
              <a:buChar char="§"/>
              <a:defRPr sz="1800">
                <a:latin typeface="+mj-lt"/>
                <a:cs typeface="Helvetica"/>
              </a:defRPr>
            </a:lvl2pPr>
            <a:lvl3pPr marL="914400" indent="0">
              <a:buNone/>
              <a:defRPr sz="1500">
                <a:latin typeface="Helvetica"/>
                <a:cs typeface="Helvetica"/>
              </a:defRPr>
            </a:lvl3pPr>
            <a:lvl4pPr marL="1371600" indent="0">
              <a:buNone/>
              <a:defRPr sz="1500">
                <a:latin typeface="Helvetica"/>
                <a:cs typeface="Helvetica"/>
              </a:defRPr>
            </a:lvl4pPr>
            <a:lvl5pPr marL="1828800" indent="0">
              <a:buNone/>
              <a:defRPr sz="1500">
                <a:latin typeface="Helvetica"/>
                <a:cs typeface="Helvetica"/>
              </a:defRPr>
            </a:lvl5pPr>
          </a:lstStyle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51541" y="6100246"/>
            <a:ext cx="6490895" cy="45752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C10C20"/>
                </a:solidFill>
                <a:latin typeface="+mn-lt"/>
                <a:cs typeface="Helvetica"/>
              </a:defRPr>
            </a:lvl1pPr>
          </a:lstStyle>
          <a:p>
            <a:pPr lvl="0"/>
            <a:r>
              <a:rPr lang="nl-BE" dirty="0"/>
              <a:t>Voettekst die bij het </a:t>
            </a:r>
            <a:br>
              <a:rPr lang="nl-BE" dirty="0"/>
            </a:br>
            <a:r>
              <a:rPr lang="nl-BE" dirty="0"/>
              <a:t>hoofdstuk past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11523829" y="6414873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2431822-8379-3C48-A1A2-FF484687FCCC}" type="slidenum">
              <a:rPr lang="nl-NL" sz="120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pPr/>
              <a:t>‹#›</a:t>
            </a:fld>
            <a:endParaRPr lang="nl-NL" sz="1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244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836008" y="1031137"/>
            <a:ext cx="8527192" cy="822624"/>
          </a:xfrm>
          <a:prstGeom prst="rect">
            <a:avLst/>
          </a:prstGeom>
        </p:spPr>
        <p:txBody>
          <a:bodyPr/>
          <a:lstStyle>
            <a:lvl1pPr algn="l">
              <a:defRPr sz="2200">
                <a:solidFill>
                  <a:srgbClr val="C10C20"/>
                </a:solidFill>
                <a:latin typeface="Helvetica"/>
                <a:cs typeface="Helvetica"/>
              </a:defRPr>
            </a:lvl1pPr>
          </a:lstStyle>
          <a:p>
            <a:r>
              <a:rPr lang="nl-BE" dirty="0"/>
              <a:t>Introduction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846525" y="1925335"/>
            <a:ext cx="9680267" cy="3888435"/>
          </a:xfrm>
          <a:prstGeom prst="rect">
            <a:avLst/>
          </a:prstGeom>
        </p:spPr>
        <p:txBody>
          <a:bodyPr vert="horz"/>
          <a:lstStyle>
            <a:lvl1pPr marL="180000" marR="0" indent="-16920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CC0B21"/>
              </a:buClr>
              <a:buSzPct val="120000"/>
              <a:buFont typeface="Arial"/>
              <a:buChar char="•"/>
              <a:tabLst/>
              <a:defRPr sz="1500" spc="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285750" indent="-285750" algn="l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CC0B21"/>
              </a:buClr>
              <a:buSzPct val="120000"/>
              <a:buFont typeface="Arial"/>
              <a:buChar char="•"/>
              <a:defRPr sz="1500" spc="0">
                <a:solidFill>
                  <a:schemeClr val="tx1"/>
                </a:solidFill>
                <a:latin typeface="Helvetica"/>
                <a:cs typeface="Helvetica"/>
              </a:defRPr>
            </a:lvl2pPr>
            <a:lvl3pPr marL="360000" indent="-169200">
              <a:spcBef>
                <a:spcPts val="0"/>
              </a:spcBef>
              <a:buFont typeface="Arial"/>
              <a:buChar char="•"/>
              <a:defRPr sz="1500">
                <a:latin typeface="Helvetica"/>
                <a:cs typeface="Helvetica"/>
              </a:defRPr>
            </a:lvl3pPr>
            <a:lvl4pPr marL="1371600" indent="0">
              <a:buNone/>
              <a:defRPr sz="1500">
                <a:latin typeface="Helvetica"/>
                <a:cs typeface="Helvetica"/>
              </a:defRPr>
            </a:lvl4pPr>
            <a:lvl5pPr marL="1828800" indent="0">
              <a:buNone/>
              <a:defRPr sz="1500">
                <a:latin typeface="Helvetica"/>
                <a:cs typeface="Helvetica"/>
              </a:defRPr>
            </a:lvl5pPr>
          </a:lstStyle>
          <a:p>
            <a:pPr lvl="0"/>
            <a:r>
              <a:rPr lang="nl-BE" dirty="0"/>
              <a:t>Eerst niveau tekst</a:t>
            </a:r>
            <a:br>
              <a:rPr lang="nl-BE" dirty="0"/>
            </a:br>
            <a:r>
              <a:rPr lang="nl-BE" dirty="0"/>
              <a:t>lorem ipsum</a:t>
            </a:r>
          </a:p>
          <a:p>
            <a:pPr lvl="2"/>
            <a:r>
              <a:rPr lang="nl-BE" dirty="0"/>
              <a:t>Tweede niveau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51541" y="6100246"/>
            <a:ext cx="6490895" cy="457529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200">
                <a:solidFill>
                  <a:srgbClr val="C10C20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nl-BE" dirty="0"/>
              <a:t>Voettekst die bij het </a:t>
            </a:r>
            <a:br>
              <a:rPr lang="nl-BE" dirty="0"/>
            </a:br>
            <a:r>
              <a:rPr lang="nl-BE" dirty="0"/>
              <a:t>hoofdstuk past</a:t>
            </a:r>
          </a:p>
        </p:txBody>
      </p:sp>
      <p:sp>
        <p:nvSpPr>
          <p:cNvPr id="13" name="Rechthoek 12"/>
          <p:cNvSpPr/>
          <p:nvPr userDrawn="1"/>
        </p:nvSpPr>
        <p:spPr>
          <a:xfrm>
            <a:off x="11523829" y="6414873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72431822-8379-3C48-A1A2-FF484687FCCC}" type="slidenum">
              <a:rPr lang="nl-NL" sz="1200" smtClean="0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rPr>
              <a:pPr/>
              <a:t>‹#›</a:t>
            </a:fld>
            <a:endParaRPr lang="nl-NL" sz="1200" dirty="0">
              <a:solidFill>
                <a:schemeClr val="bg1">
                  <a:lumMod val="6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3841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8FB0-7FA4-58FC-091F-84E91888E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1CA8A-9996-C704-D191-F180757CD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306C3-ED93-C2D5-4587-5932A249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735BF-DF40-ECA3-F529-5C0D6016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DE1C5-A011-2558-E2E8-51F50047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07890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C05C-3735-AA62-0879-97471A55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416655-F4AF-7AA5-0C9E-2EAC06951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3C4DA-B64A-A0D3-A46F-3BE6F0222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C2C6F-1869-F1AE-FE62-A147F12E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423983-22A1-5D97-F993-2785A9596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5025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64258-5E59-81DF-6706-72064CF6F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99F9C-1D71-46C3-9E1C-BB90A16A23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A1679-8DC2-7417-D355-183FC9787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6AE477-CABA-3308-5612-80C707C2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E0C87-C5A3-6E3F-3961-D5990B88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A8CF3-CA90-9C98-DD8B-B65324F9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8409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DC186-EA28-37B8-5E38-2E85C258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3F16B-D51B-7DFD-F4BB-F7AF501EA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013696-BF95-E9F6-A584-5CE6739D6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13B72-3528-CAF4-2460-FB458994C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DD182E-2B18-3C6C-C1BD-3287574E61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EC6FB0-F10B-0AA7-7B7F-D63B1085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F7483C-3B91-851A-B8D3-E12F03232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A7FF48-6C56-8286-F995-ADD3334D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848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0D83-1684-CD0A-FC7C-64F5A7B46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61214-677D-11E8-3118-0EB8B46A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27BFD9-4BBC-ECFB-8A0B-22CA7676A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6B40E-4AF3-BBD1-C878-4ED606FF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947441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1A0E70-2BE5-73E4-3CA9-599DA80C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7E97F-D774-834C-9A0D-DB9C11CED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CD9EE-EDB3-E3A1-9CCA-4A8F10A8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6352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C7BCD-04C2-DA60-C345-823D9333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8C6F5-07A2-0CBB-C6A2-F47293BFE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C1E92-BD4E-2210-182C-1109948FE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CAA47-1CA1-FE32-25B1-7C923804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29F7A-3228-8F4C-E1F2-91FE7CA17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1D57B-3BC2-90A5-5F99-FBD3BD8B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95096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396C-FF43-90F5-DFAF-CA7F54531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2DA3D-44A6-5526-CB75-EC0449F352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8A11B-514D-A787-65C2-99C30A234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822B1F-37E1-D2B8-0623-9D75DCA0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CA353-65B2-B3AC-FBB8-B4B4BBE0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26215F-1B5B-7795-A969-8F61D0C39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673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B73D22-76BE-67A0-F356-FBBCE361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70955-A404-BA1F-CA96-D9AD338C2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BE381-F8A6-3689-70E7-2447F9F3A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9499B4-869C-094D-AC7D-00CDF37F05FD}" type="datetimeFigureOut">
              <a:rPr lang="en-BE" smtClean="0"/>
              <a:t>25/02/2025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665C9-E3B8-190B-A608-40DEA6B3ED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AD907-E262-BC35-900C-64A6ECEA2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2FBF7E-935A-0C4F-9AE2-E743C656104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6071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pn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FEE7-B83B-7CCF-F282-425305490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Cardiale revalidatie: </a:t>
            </a:r>
            <a:br>
              <a:rPr lang="en-BE" dirty="0"/>
            </a:br>
            <a:r>
              <a:rPr lang="en-BE" dirty="0"/>
              <a:t>back on track</a:t>
            </a:r>
          </a:p>
        </p:txBody>
      </p:sp>
      <p:pic>
        <p:nvPicPr>
          <p:cNvPr id="5" name="Picture 4" descr="A close-up of a logo&#10;&#10;AI-generated content may be incorrect.">
            <a:extLst>
              <a:ext uri="{FF2B5EF4-FFF2-40B4-BE49-F238E27FC236}">
                <a16:creationId xmlns:a16="http://schemas.microsoft.com/office/drawing/2014/main" id="{A96DCEC9-D5E0-78AB-5828-1FEE41D5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740" y="5337033"/>
            <a:ext cx="4234960" cy="1215778"/>
          </a:xfrm>
          <a:prstGeom prst="rect">
            <a:avLst/>
          </a:prstGeom>
        </p:spPr>
      </p:pic>
      <p:pic>
        <p:nvPicPr>
          <p:cNvPr id="2050" name="Picture 2" descr="Hartcentrum OLV Aalst">
            <a:extLst>
              <a:ext uri="{FF2B5EF4-FFF2-40B4-BE49-F238E27FC236}">
                <a16:creationId xmlns:a16="http://schemas.microsoft.com/office/drawing/2014/main" id="{01BAB609-F691-3FBE-CF54-DA2C69A1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295" y="5354161"/>
            <a:ext cx="3127375" cy="121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ZORG Ziekenhuis">
            <a:extLst>
              <a:ext uri="{FF2B5EF4-FFF2-40B4-BE49-F238E27FC236}">
                <a16:creationId xmlns:a16="http://schemas.microsoft.com/office/drawing/2014/main" id="{E171737C-D007-FDCC-C191-92471C70C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5337033"/>
            <a:ext cx="3359150" cy="121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500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920C67-6E34-FA1F-A207-E8CB37120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diagram of a human heart&#10;&#10;AI-generated content may be incorrect.">
            <a:extLst>
              <a:ext uri="{FF2B5EF4-FFF2-40B4-BE49-F238E27FC236}">
                <a16:creationId xmlns:a16="http://schemas.microsoft.com/office/drawing/2014/main" id="{F8939619-2700-AD10-9CAD-87CDC3CFB1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95" t="4451" r="6364" b="4197"/>
          <a:stretch/>
        </p:blipFill>
        <p:spPr>
          <a:xfrm>
            <a:off x="2032001" y="2019300"/>
            <a:ext cx="2844800" cy="3975100"/>
          </a:xfrm>
          <a:prstGeom prst="rect">
            <a:avLst/>
          </a:prstGeom>
          <a:noFill/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BFF0774-2A65-C0D7-A5ED-7A977B5C4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78585"/>
            <a:ext cx="5181600" cy="461581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i="1" dirty="0" err="1"/>
              <a:t>Pathologie</a:t>
            </a:r>
            <a:r>
              <a:rPr lang="en-US" sz="2400" i="1" dirty="0"/>
              <a:t> </a:t>
            </a:r>
            <a:r>
              <a:rPr lang="en-US" sz="2400" i="1" dirty="0" err="1"/>
              <a:t>voor</a:t>
            </a:r>
            <a:r>
              <a:rPr lang="en-US" sz="2400" i="1" dirty="0"/>
              <a:t> </a:t>
            </a:r>
            <a:r>
              <a:rPr lang="en-US" sz="2400" i="1" dirty="0" err="1"/>
              <a:t>inclusie</a:t>
            </a:r>
            <a:endParaRPr lang="en-US" sz="2400" i="1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ACS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PCI/CABG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Klepheelkunde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Ritmestoornissen</a:t>
            </a:r>
            <a:r>
              <a:rPr lang="en-US" sz="2400" dirty="0"/>
              <a:t>/</a:t>
            </a:r>
            <a:r>
              <a:rPr lang="en-US" sz="2400" dirty="0" err="1"/>
              <a:t>Ablatie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BE" sz="2400" dirty="0"/>
              <a:t>Hartfalen (LVAD/HTx)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F77304D-E22F-E3B3-3C75-81A1B764B63F}"/>
              </a:ext>
            </a:extLst>
          </p:cNvPr>
          <p:cNvSpPr txBox="1">
            <a:spLocks/>
          </p:cNvSpPr>
          <p:nvPr/>
        </p:nvSpPr>
        <p:spPr>
          <a:xfrm>
            <a:off x="608455" y="409387"/>
            <a:ext cx="6395394" cy="82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BE" sz="3200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Cardiale revalidatie</a:t>
            </a:r>
          </a:p>
        </p:txBody>
      </p:sp>
    </p:spTree>
    <p:extLst>
      <p:ext uri="{BB962C8B-B14F-4D97-AF65-F5344CB8AC3E}">
        <p14:creationId xmlns:p14="http://schemas.microsoft.com/office/powerpoint/2010/main" val="287193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0136CB-9CAD-8DAF-30FA-7D183B9683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48AB7F-F636-4EDD-0438-CCC48D7080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8455" y="1339344"/>
            <a:ext cx="10662196" cy="4726003"/>
          </a:xfrm>
        </p:spPr>
        <p:txBody>
          <a:bodyPr/>
          <a:lstStyle/>
          <a:p>
            <a:pPr marL="0" indent="0">
              <a:lnSpc>
                <a:spcPct val="200000"/>
              </a:lnSpc>
              <a:buNone/>
            </a:pPr>
            <a:r>
              <a:rPr lang="nl-BE" dirty="0"/>
              <a:t>Hartrevalidatie =  samenhangend lange-termijn-programma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nl-BE" dirty="0"/>
              <a:t>	- medische evaluatie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nl-BE" dirty="0"/>
              <a:t>	- gepersonaliseerd trainingsplan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nl-BE" dirty="0"/>
              <a:t>	- beinvloeding van cardiale risicofactoren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nl-BE" dirty="0"/>
              <a:t>	- psychische counselling, voorlichting en advies</a:t>
            </a:r>
          </a:p>
        </p:txBody>
      </p:sp>
      <p:grpSp>
        <p:nvGrpSpPr>
          <p:cNvPr id="3" name="Groep 4">
            <a:extLst>
              <a:ext uri="{FF2B5EF4-FFF2-40B4-BE49-F238E27FC236}">
                <a16:creationId xmlns:a16="http://schemas.microsoft.com/office/drawing/2014/main" id="{D84EACAD-2976-F845-05B6-EB293DD579FE}"/>
              </a:ext>
            </a:extLst>
          </p:cNvPr>
          <p:cNvGrpSpPr/>
          <p:nvPr/>
        </p:nvGrpSpPr>
        <p:grpSpPr>
          <a:xfrm>
            <a:off x="6935231" y="3654781"/>
            <a:ext cx="3388212" cy="498581"/>
            <a:chOff x="1485901" y="2901412"/>
            <a:chExt cx="6215062" cy="968850"/>
          </a:xfrm>
        </p:grpSpPr>
        <p:pic>
          <p:nvPicPr>
            <p:cNvPr id="5" name="Picture 6" descr="C:\Users\dekeyzed\Downloads\body-weighing-scale-tool (1).png">
              <a:extLst>
                <a:ext uri="{FF2B5EF4-FFF2-40B4-BE49-F238E27FC236}">
                  <a16:creationId xmlns:a16="http://schemas.microsoft.com/office/drawing/2014/main" id="{B46E8807-516C-7C19-0E53-B96E8E48B5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725" y="3004616"/>
              <a:ext cx="814388" cy="814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C:\Users\dekeyzed\Downloads\dish-fork-and-knife.png">
              <a:extLst>
                <a:ext uri="{FF2B5EF4-FFF2-40B4-BE49-F238E27FC236}">
                  <a16:creationId xmlns:a16="http://schemas.microsoft.com/office/drawing/2014/main" id="{B83901F2-1F61-36D1-E4AF-5546811AE6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554" y="2993844"/>
              <a:ext cx="870824" cy="8708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9" descr="C:\Users\dekeyzed\Downloads\blood-pressure-control-tool.png">
              <a:extLst>
                <a:ext uri="{FF2B5EF4-FFF2-40B4-BE49-F238E27FC236}">
                  <a16:creationId xmlns:a16="http://schemas.microsoft.com/office/drawing/2014/main" id="{6771DFB7-FE29-3AFB-CDFF-DA639D90C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772151" y="2993841"/>
              <a:ext cx="845727" cy="845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C:\Users\dekeyzed\Downloads\forbidden-smoking-signal.png">
              <a:extLst>
                <a:ext uri="{FF2B5EF4-FFF2-40B4-BE49-F238E27FC236}">
                  <a16:creationId xmlns:a16="http://schemas.microsoft.com/office/drawing/2014/main" id="{EEF2CB68-DE07-02D4-4CF5-242B9E19E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5901" y="3013684"/>
              <a:ext cx="843941" cy="843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1" descr="C:\Users\dekeyzed\Downloads\man-running.png">
              <a:extLst>
                <a:ext uri="{FF2B5EF4-FFF2-40B4-BE49-F238E27FC236}">
                  <a16:creationId xmlns:a16="http://schemas.microsoft.com/office/drawing/2014/main" id="{DA5F9ACD-91A8-DEC7-84E0-C4BFD6777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890" y="3061788"/>
              <a:ext cx="808474" cy="808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09F74ED4-65FC-E5DA-F05B-14C00D1E73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991" y="2901412"/>
              <a:ext cx="878972" cy="878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Graphic 13" descr="Brain outline">
            <a:extLst>
              <a:ext uri="{FF2B5EF4-FFF2-40B4-BE49-F238E27FC236}">
                <a16:creationId xmlns:a16="http://schemas.microsoft.com/office/drawing/2014/main" id="{C4FF964F-4DD0-BDFE-7DFF-8C98B22176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77726" y="4296600"/>
            <a:ext cx="665539" cy="665539"/>
          </a:xfrm>
          <a:prstGeom prst="rect">
            <a:avLst/>
          </a:prstGeom>
        </p:spPr>
      </p:pic>
      <p:pic>
        <p:nvPicPr>
          <p:cNvPr id="18" name="Graphic 17" descr="Doctor female outline">
            <a:extLst>
              <a:ext uri="{FF2B5EF4-FFF2-40B4-BE49-F238E27FC236}">
                <a16:creationId xmlns:a16="http://schemas.microsoft.com/office/drawing/2014/main" id="{8670E346-8EBE-B431-FC8D-8062D74059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02633" y="2007103"/>
            <a:ext cx="665538" cy="66553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74865FE-03BF-EFCF-81B4-D3BFB50E49D6}"/>
              </a:ext>
            </a:extLst>
          </p:cNvPr>
          <p:cNvGrpSpPr/>
          <p:nvPr/>
        </p:nvGrpSpPr>
        <p:grpSpPr>
          <a:xfrm>
            <a:off x="5935403" y="2732922"/>
            <a:ext cx="1459695" cy="712999"/>
            <a:chOff x="4411402" y="2732921"/>
            <a:chExt cx="1459695" cy="712999"/>
          </a:xfrm>
        </p:grpSpPr>
        <p:pic>
          <p:nvPicPr>
            <p:cNvPr id="16" name="Graphic 15" descr="Cycling outline">
              <a:extLst>
                <a:ext uri="{FF2B5EF4-FFF2-40B4-BE49-F238E27FC236}">
                  <a16:creationId xmlns:a16="http://schemas.microsoft.com/office/drawing/2014/main" id="{25039381-EDF1-184F-DDF4-395B804DF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411402" y="2780383"/>
              <a:ext cx="665537" cy="665537"/>
            </a:xfrm>
            <a:prstGeom prst="rect">
              <a:avLst/>
            </a:prstGeom>
          </p:spPr>
        </p:pic>
        <p:pic>
          <p:nvPicPr>
            <p:cNvPr id="26" name="Graphic 25" descr="Run outline">
              <a:extLst>
                <a:ext uri="{FF2B5EF4-FFF2-40B4-BE49-F238E27FC236}">
                  <a16:creationId xmlns:a16="http://schemas.microsoft.com/office/drawing/2014/main" id="{7FE6A8B7-C0E1-294A-4600-933A5EBA4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205559" y="2732921"/>
              <a:ext cx="665538" cy="665538"/>
            </a:xfrm>
            <a:prstGeom prst="rect">
              <a:avLst/>
            </a:prstGeom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D4FB7D3B-8F0A-9C47-1536-3401ED9DA11F}"/>
              </a:ext>
            </a:extLst>
          </p:cNvPr>
          <p:cNvSpPr txBox="1">
            <a:spLocks/>
          </p:cNvSpPr>
          <p:nvPr/>
        </p:nvSpPr>
        <p:spPr>
          <a:xfrm>
            <a:off x="608455" y="409387"/>
            <a:ext cx="6395394" cy="822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C10C20"/>
                </a:solidFill>
                <a:latin typeface="+mj-lt"/>
                <a:ea typeface="+mj-ea"/>
                <a:cs typeface="Helvetica"/>
              </a:defRPr>
            </a:lvl1pPr>
          </a:lstStyle>
          <a:p>
            <a:r>
              <a:rPr lang="en-BE" sz="3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Cardiale revalidatie</a:t>
            </a:r>
          </a:p>
        </p:txBody>
      </p:sp>
    </p:spTree>
    <p:extLst>
      <p:ext uri="{BB962C8B-B14F-4D97-AF65-F5344CB8AC3E}">
        <p14:creationId xmlns:p14="http://schemas.microsoft.com/office/powerpoint/2010/main" val="49999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D93E4-3AC9-47AF-A022-5CB642D22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4894" y="381913"/>
            <a:ext cx="6395394" cy="822624"/>
          </a:xfrm>
        </p:spPr>
        <p:txBody>
          <a:bodyPr/>
          <a:lstStyle/>
          <a:p>
            <a:r>
              <a:rPr lang="nl-BE" dirty="0"/>
              <a:t>Ons Team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5017C56F-8B2A-4CB3-9D88-B7314929D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3160666"/>
              </p:ext>
            </p:extLst>
          </p:nvPr>
        </p:nvGraphicFramePr>
        <p:xfrm>
          <a:off x="1092200" y="152400"/>
          <a:ext cx="9453253" cy="6625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3153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0D0E3-502A-71C2-A03B-E5DF8A36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455" y="409387"/>
            <a:ext cx="6395394" cy="822624"/>
          </a:xfrm>
        </p:spPr>
        <p:txBody>
          <a:bodyPr/>
          <a:lstStyle/>
          <a:p>
            <a:r>
              <a:rPr lang="en-BE" sz="3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Cardiale revalidatie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3DF30-61DA-4C67-D4E9-2A2FEF467AA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5830" y="1517320"/>
            <a:ext cx="8883087" cy="419315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Cardiale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revalidatie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is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essentieel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onderdeel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van de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behandeling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van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hartpatiënten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verschillende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indicaties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Multidisciplinair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programma</a:t>
            </a:r>
            <a:endParaRPr lang="en-US" sz="2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200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Revalidatie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stopt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NIET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45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beurten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b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het is </a:t>
            </a:r>
            <a:r>
              <a:rPr lang="en-US" sz="2200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een</a:t>
            </a:r>
            <a:r>
              <a:rPr lang="en-US" sz="22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continuum</a:t>
            </a:r>
          </a:p>
          <a:p>
            <a:endParaRPr lang="en-US" dirty="0"/>
          </a:p>
          <a:p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220EE-C6D8-8A58-A369-44F24823B3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BE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6A4F4AB-30E1-B2CE-59F5-84ED80F39328}"/>
              </a:ext>
            </a:extLst>
          </p:cNvPr>
          <p:cNvGrpSpPr/>
          <p:nvPr/>
        </p:nvGrpSpPr>
        <p:grpSpPr>
          <a:xfrm>
            <a:off x="9808917" y="188387"/>
            <a:ext cx="2167461" cy="1878329"/>
            <a:chOff x="1598210" y="833118"/>
            <a:chExt cx="4405024" cy="4476231"/>
          </a:xfrm>
        </p:grpSpPr>
        <p:pic>
          <p:nvPicPr>
            <p:cNvPr id="7" name="Picture 6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3C9821B0-70FD-06AF-CF3C-3289F527C4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4235" t="16501" r="26123" b="69370"/>
            <a:stretch/>
          </p:blipFill>
          <p:spPr>
            <a:xfrm>
              <a:off x="1598210" y="833118"/>
              <a:ext cx="4405024" cy="447623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88A28F-4B2B-AEA5-8945-342352D4B4E7}"/>
                </a:ext>
              </a:extLst>
            </p:cNvPr>
            <p:cNvSpPr/>
            <p:nvPr/>
          </p:nvSpPr>
          <p:spPr>
            <a:xfrm>
              <a:off x="1598211" y="1026102"/>
              <a:ext cx="1542553" cy="7048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7D2D20-CE86-7862-798F-8440C636573D}"/>
                </a:ext>
              </a:extLst>
            </p:cNvPr>
            <p:cNvSpPr/>
            <p:nvPr/>
          </p:nvSpPr>
          <p:spPr>
            <a:xfrm>
              <a:off x="1598211" y="5076264"/>
              <a:ext cx="795366" cy="23308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DF1DAA-D9FC-8545-C4AC-45D21CAA5EF0}"/>
                </a:ext>
              </a:extLst>
            </p:cNvPr>
            <p:cNvSpPr/>
            <p:nvPr/>
          </p:nvSpPr>
          <p:spPr>
            <a:xfrm>
              <a:off x="5806825" y="1737654"/>
              <a:ext cx="196409" cy="4609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CC0D4E-EDE1-18FC-49E9-B4793856800B}"/>
                </a:ext>
              </a:extLst>
            </p:cNvPr>
            <p:cNvSpPr/>
            <p:nvPr/>
          </p:nvSpPr>
          <p:spPr>
            <a:xfrm>
              <a:off x="5806824" y="4169700"/>
              <a:ext cx="196409" cy="46094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F14E2D-2BD1-FCE5-517F-C48894BAACE4}"/>
                </a:ext>
              </a:extLst>
            </p:cNvPr>
            <p:cNvSpPr/>
            <p:nvPr/>
          </p:nvSpPr>
          <p:spPr>
            <a:xfrm>
              <a:off x="1598210" y="4568859"/>
              <a:ext cx="539871" cy="5074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D48C382-CD45-4973-1EA3-501EC9755550}"/>
                </a:ext>
              </a:extLst>
            </p:cNvPr>
            <p:cNvSpPr/>
            <p:nvPr/>
          </p:nvSpPr>
          <p:spPr>
            <a:xfrm>
              <a:off x="5441512" y="3817837"/>
              <a:ext cx="561721" cy="3104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E" dirty="0"/>
            </a:p>
          </p:txBody>
        </p:sp>
      </p:grpSp>
      <p:pic>
        <p:nvPicPr>
          <p:cNvPr id="5" name="Picture 4" descr="Cardiale revalidatie | AZ Sint-Maria Halle">
            <a:extLst>
              <a:ext uri="{FF2B5EF4-FFF2-40B4-BE49-F238E27FC236}">
                <a16:creationId xmlns:a16="http://schemas.microsoft.com/office/drawing/2014/main" id="{87C3F43C-A26A-279E-7C48-4AB2070E1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36" y="3840040"/>
            <a:ext cx="4233942" cy="282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E31F3D-0052-689B-4FD8-1E0053BC7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eamwork and collaboration lead to better medical care in hospital settings  &lt; Yale School of Medicine">
            <a:extLst>
              <a:ext uri="{FF2B5EF4-FFF2-40B4-BE49-F238E27FC236}">
                <a16:creationId xmlns:a16="http://schemas.microsoft.com/office/drawing/2014/main" id="{9355C886-13D0-2B33-9F5C-992FFAF3F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4" r="-2" b="34305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1D194-DFA3-5755-E546-68AD28045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BE" dirty="0">
                <a:solidFill>
                  <a:srgbClr val="FFFFFF"/>
                </a:solidFill>
              </a:rPr>
              <a:t>Teamwork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9D8FBE-FFB5-8032-A303-8CC084D74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BE" sz="3200" b="1" dirty="0">
                <a:solidFill>
                  <a:srgbClr val="FFFFFF"/>
                </a:solidFill>
              </a:rPr>
              <a:t>AZORG Hartcentrum</a:t>
            </a:r>
          </a:p>
        </p:txBody>
      </p:sp>
    </p:spTree>
    <p:extLst>
      <p:ext uri="{BB962C8B-B14F-4D97-AF65-F5344CB8AC3E}">
        <p14:creationId xmlns:p14="http://schemas.microsoft.com/office/powerpoint/2010/main" val="3008120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129</Words>
  <Application>Microsoft Macintosh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Helvetica</vt:lpstr>
      <vt:lpstr>Wingdings</vt:lpstr>
      <vt:lpstr>Office Theme</vt:lpstr>
      <vt:lpstr>Cardiale revalidatie:  back on track</vt:lpstr>
      <vt:lpstr>PowerPoint Presentation</vt:lpstr>
      <vt:lpstr>PowerPoint Presentation</vt:lpstr>
      <vt:lpstr>Ons Team</vt:lpstr>
      <vt:lpstr>Cardiale revalidatie</vt:lpstr>
      <vt:lpstr>Teamwork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Sofie BROUWERS</dc:creator>
  <cp:lastModifiedBy>Sofie BROUWERS</cp:lastModifiedBy>
  <cp:revision>9</cp:revision>
  <dcterms:created xsi:type="dcterms:W3CDTF">2025-02-23T19:26:21Z</dcterms:created>
  <dcterms:modified xsi:type="dcterms:W3CDTF">2025-02-25T15:02:13Z</dcterms:modified>
</cp:coreProperties>
</file>